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4"/>
    <p:restoredTop sz="94693"/>
  </p:normalViewPr>
  <p:slideViewPr>
    <p:cSldViewPr snapToGrid="0" snapToObjects="1">
      <p:cViewPr varScale="1">
        <p:scale>
          <a:sx n="74" d="100"/>
          <a:sy n="74" d="100"/>
        </p:scale>
        <p:origin x="17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93AFA-DC20-8549-982E-A7C6E079F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77302C-974D-284E-AD90-80AC8924F4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BD8AE-214B-464D-B79E-E35E85232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33B19-AABE-0644-9862-956259EEB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057B50-97C3-494C-97E0-655D6244D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036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8E785-0A61-E84F-8201-9879B30F0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3F86C2-8202-4045-B7DD-4BB7A2C5D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5104B-77AC-AF4B-B979-CA8D3D206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A8565-101F-2E45-B9D9-4EB5C4270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8CF41-5D05-594D-97E4-032C76A2B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175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5DDA1F-18A0-4242-8519-F8577590E8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5B492-1429-BE46-9E0F-30E8C01F5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387B9-9A95-A44A-A228-CB2AD5C4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9802B-3FF4-E140-9B0A-B61F8974B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FEDA4-359E-B849-BD25-5055B89B0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956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F4F6B-3D69-4F4F-B1FF-DF6FDE9B6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E59C9-D996-CF47-A4CA-0BDE43F0A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1914C-1922-244E-8BFA-39669DF6C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9D801-B732-7346-873F-0C340D336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38DDA-1556-9D47-A245-5EBF6B6B2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339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F6849-6819-3643-A76F-3E93385CA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46B39-F9FA-DD4D-9A1D-327B9C26E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F465C-325B-C04D-B9D1-554388C25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A2C21-FE95-8C44-85F8-1D24406C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FEEF0-85F1-F54C-9C89-D572D9D61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396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C34AD-4030-AB4F-B545-89FE79080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8D3CE-9770-D846-A7E8-55894F61CB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FD10E9-2D3D-1640-89E1-70F462AD9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DF59E-16C2-DE4D-A682-C1D07C101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59CA3-BD3F-7A45-994F-A38D9D6E7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068860-B818-244C-BE2B-CD218CA0A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279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FE3C3-7D0E-B449-8F1A-90D7839F6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CE63AA-2D9A-E140-80E3-EE2A99EEC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CD3B48-FCFC-C54A-AD76-C92E6B1A4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7C745B-220A-814C-BD09-9F8E20BA0E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79555A-59FC-CF44-82CF-B284D7D164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8A5961-5C85-7B42-B11B-B1578F0BF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E9003A-ED9A-6545-9E84-7D3F45D32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40B4C3-D1AE-4D40-BB3E-2E4734123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660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90AF-1B06-FC4D-944C-F9FCF8B00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517636-2182-2248-8391-8804D1D2F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2B3D34-E0FF-9E43-B8E7-E2633E18C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60BE58-F7BF-8542-84EC-3B059FE9E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406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D47752-A8FD-2444-9DB4-6FB96D91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50C8F8-2CCB-6C4B-8A75-9B762E807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582274-DEF2-E74C-B458-F9F658C74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7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AF91B-8914-4A48-B013-A284FD50B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F6802-83DF-854F-908F-CD98F0ACA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65D1B6-90BD-C24B-9419-07248BCE9A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E2C54-9B7C-354E-8313-3E4F7B9C7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BFC811-1542-2140-BFB8-F46BE1655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E6544-397A-EC4D-B8D9-4BDB14C46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398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642E7-0796-7140-959E-C2DF58855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8E0FE8-CD93-344D-8433-CEA76E55F6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8AF99A-A9A3-2345-B4D1-CB73E34DAC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0B0F4-852C-154A-B932-B65227199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46EF3F-F4ED-744F-9F13-F73F3F8D6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37B486-FF96-A644-9585-C8A1FA644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702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8EFDA6-0CD6-4C4D-BBF9-0E6BA46C9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933462-69F6-8147-8EEC-1926EEADED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169AE-2F8A-634D-AC36-FBCF196A8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B2EF85-F80A-4547-905A-8FF78A1668E1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9FA9C-0981-254D-B084-9BAAC99FE6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82A0B-B750-5347-86F7-81DB001A9C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05BF6-729F-FA4F-9074-403832DE22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26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71C32-911A-AF41-B36D-8D5A3AA1E6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/>
              <a:t>Data visualization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EF5714-3BEF-F84F-AAB5-E30E2AF0CB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/>
              <a:t>Workshop #3 in the series</a:t>
            </a:r>
          </a:p>
          <a:p>
            <a:pPr algn="l"/>
            <a:r>
              <a:rPr lang="en-US" sz="2000"/>
              <a:t>Calvin J. Munson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urple flower on a plant&#10;&#10;Description automatically generated">
            <a:extLst>
              <a:ext uri="{FF2B5EF4-FFF2-40B4-BE49-F238E27FC236}">
                <a16:creationId xmlns:a16="http://schemas.microsoft.com/office/drawing/2014/main" id="{72D6F703-FE81-C749-A08C-972DAF3ECF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03" r="30291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910377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37686EE-7BBC-7E40-B2A7-BFC90B459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0" y="411480"/>
            <a:ext cx="5588000" cy="60350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6D8F6B-ABA6-E549-B1EF-A7DECC64F82A}"/>
              </a:ext>
            </a:extLst>
          </p:cNvPr>
          <p:cNvSpPr txBox="1"/>
          <p:nvPr/>
        </p:nvSpPr>
        <p:spPr>
          <a:xfrm>
            <a:off x="783771" y="704725"/>
            <a:ext cx="2177143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u="sng" dirty="0"/>
              <a:t>Petal</a:t>
            </a:r>
            <a:r>
              <a:rPr lang="en-US" sz="2600" dirty="0"/>
              <a:t>: Colored, modified part which attract pollinators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39FE81-D546-E741-9A48-A04D3D614018}"/>
              </a:ext>
            </a:extLst>
          </p:cNvPr>
          <p:cNvSpPr txBox="1"/>
          <p:nvPr/>
        </p:nvSpPr>
        <p:spPr>
          <a:xfrm>
            <a:off x="9231086" y="704725"/>
            <a:ext cx="217714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u="sng" dirty="0"/>
              <a:t>Sepal</a:t>
            </a:r>
            <a:r>
              <a:rPr lang="en-US" sz="2600" dirty="0"/>
              <a:t>: Outer leaf of the flower which protects the reproductive parts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7CA2AE-062A-244E-932F-664174FC9583}"/>
              </a:ext>
            </a:extLst>
          </p:cNvPr>
          <p:cNvSpPr txBox="1"/>
          <p:nvPr/>
        </p:nvSpPr>
        <p:spPr>
          <a:xfrm>
            <a:off x="768273" y="5067946"/>
            <a:ext cx="1923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Ronald Fischer, </a:t>
            </a:r>
          </a:p>
          <a:p>
            <a:r>
              <a:rPr lang="en-US" dirty="0"/>
              <a:t>Edgar Anderson</a:t>
            </a:r>
          </a:p>
          <a:p>
            <a:r>
              <a:rPr lang="en-US" dirty="0"/>
              <a:t>Collected in 1935</a:t>
            </a:r>
          </a:p>
        </p:txBody>
      </p:sp>
    </p:spTree>
    <p:extLst>
      <p:ext uri="{BB962C8B-B14F-4D97-AF65-F5344CB8AC3E}">
        <p14:creationId xmlns:p14="http://schemas.microsoft.com/office/powerpoint/2010/main" val="1173559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ird, flower&#10;&#10;Description automatically generated">
            <a:extLst>
              <a:ext uri="{FF2B5EF4-FFF2-40B4-BE49-F238E27FC236}">
                <a16:creationId xmlns:a16="http://schemas.microsoft.com/office/drawing/2014/main" id="{9C0BF56F-4338-0A4B-BD10-5F39316C2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098" y="0"/>
            <a:ext cx="56398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1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ooden&#10;&#10;Description automatically generated">
            <a:extLst>
              <a:ext uri="{FF2B5EF4-FFF2-40B4-BE49-F238E27FC236}">
                <a16:creationId xmlns:a16="http://schemas.microsoft.com/office/drawing/2014/main" id="{46698CC1-43A2-694A-BCF1-7EE78B0C6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69913" cy="6858000"/>
          </a:xfrm>
          <a:prstGeom prst="rect">
            <a:avLst/>
          </a:prstGeom>
        </p:spPr>
      </p:pic>
      <p:sp>
        <p:nvSpPr>
          <p:cNvPr id="8" name="Frame 7">
            <a:extLst>
              <a:ext uri="{FF2B5EF4-FFF2-40B4-BE49-F238E27FC236}">
                <a16:creationId xmlns:a16="http://schemas.microsoft.com/office/drawing/2014/main" id="{0308D4D7-A893-C942-B518-9C3E45C9D630}"/>
              </a:ext>
            </a:extLst>
          </p:cNvPr>
          <p:cNvSpPr/>
          <p:nvPr/>
        </p:nvSpPr>
        <p:spPr>
          <a:xfrm>
            <a:off x="4343400" y="1462704"/>
            <a:ext cx="2155371" cy="383849"/>
          </a:xfrm>
          <a:prstGeom prst="frame">
            <a:avLst>
              <a:gd name="adj1" fmla="val 31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E4DBEB96-D52D-1349-AF5E-245FFD4D5E97}"/>
              </a:ext>
            </a:extLst>
          </p:cNvPr>
          <p:cNvSpPr/>
          <p:nvPr/>
        </p:nvSpPr>
        <p:spPr>
          <a:xfrm>
            <a:off x="2308613" y="5351754"/>
            <a:ext cx="2155371" cy="383849"/>
          </a:xfrm>
          <a:prstGeom prst="frame">
            <a:avLst>
              <a:gd name="adj1" fmla="val 31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1F1BA447-5C9E-C24E-B454-1E63B664CC85}"/>
              </a:ext>
            </a:extLst>
          </p:cNvPr>
          <p:cNvSpPr/>
          <p:nvPr/>
        </p:nvSpPr>
        <p:spPr>
          <a:xfrm>
            <a:off x="4430483" y="3881343"/>
            <a:ext cx="2155371" cy="383849"/>
          </a:xfrm>
          <a:prstGeom prst="frame">
            <a:avLst>
              <a:gd name="adj1" fmla="val 31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96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text on a white surface&#10;&#10;Description automatically generated">
            <a:extLst>
              <a:ext uri="{FF2B5EF4-FFF2-40B4-BE49-F238E27FC236}">
                <a16:creationId xmlns:a16="http://schemas.microsoft.com/office/drawing/2014/main" id="{25654593-CD42-7D44-9C85-D0EED1E89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796" y="0"/>
            <a:ext cx="8895204" cy="6858000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A8C7DFE4-9EFC-3A4E-B0D3-FEB3C8C2EE87}"/>
              </a:ext>
            </a:extLst>
          </p:cNvPr>
          <p:cNvSpPr/>
          <p:nvPr/>
        </p:nvSpPr>
        <p:spPr>
          <a:xfrm>
            <a:off x="9873343" y="1317562"/>
            <a:ext cx="2155371" cy="383849"/>
          </a:xfrm>
          <a:prstGeom prst="frame">
            <a:avLst>
              <a:gd name="adj1" fmla="val 31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3593D6A-B957-9548-BEBD-C4A4C1961AE8}"/>
              </a:ext>
            </a:extLst>
          </p:cNvPr>
          <p:cNvSpPr/>
          <p:nvPr/>
        </p:nvSpPr>
        <p:spPr>
          <a:xfrm>
            <a:off x="5589027" y="5544461"/>
            <a:ext cx="2155371" cy="1204679"/>
          </a:xfrm>
          <a:prstGeom prst="frame">
            <a:avLst>
              <a:gd name="adj1" fmla="val 31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B0668288-BE81-0D44-9234-5E94CC48EF34}"/>
              </a:ext>
            </a:extLst>
          </p:cNvPr>
          <p:cNvSpPr/>
          <p:nvPr/>
        </p:nvSpPr>
        <p:spPr>
          <a:xfrm>
            <a:off x="7632488" y="5435601"/>
            <a:ext cx="2370908" cy="1204679"/>
          </a:xfrm>
          <a:prstGeom prst="frame">
            <a:avLst>
              <a:gd name="adj1" fmla="val 312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418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38587D2-0E4B-F042-9F6C-2A223D4F403A}"/>
              </a:ext>
            </a:extLst>
          </p:cNvPr>
          <p:cNvSpPr txBox="1"/>
          <p:nvPr/>
        </p:nvSpPr>
        <p:spPr>
          <a:xfrm>
            <a:off x="4401049" y="281051"/>
            <a:ext cx="3389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Boxplot annotation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0C71AE-EE0A-9241-80E3-4C93BED9F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78" y="865826"/>
            <a:ext cx="6964845" cy="57837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3E4C56-C0C6-F046-ABF1-F47335204BA4}"/>
              </a:ext>
            </a:extLst>
          </p:cNvPr>
          <p:cNvSpPr txBox="1"/>
          <p:nvPr/>
        </p:nvSpPr>
        <p:spPr>
          <a:xfrm>
            <a:off x="8105612" y="2464231"/>
            <a:ext cx="1994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Interquartile Range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3E516F-6F6F-6446-8675-A8DB575A3C40}"/>
              </a:ext>
            </a:extLst>
          </p:cNvPr>
          <p:cNvSpPr txBox="1"/>
          <p:nvPr/>
        </p:nvSpPr>
        <p:spPr>
          <a:xfrm>
            <a:off x="8650601" y="3336012"/>
            <a:ext cx="904415" cy="369332"/>
          </a:xfrm>
          <a:prstGeom prst="rect">
            <a:avLst/>
          </a:prstGeom>
          <a:noFill/>
          <a:ln w="38100"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Median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ABB393A-BF2C-DB41-831E-FE036204ECEF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6532236" y="3512996"/>
            <a:ext cx="2118365" cy="76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6F42AEF-2C26-8449-9463-0A728C3074F3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6448642" y="2304129"/>
            <a:ext cx="1656970" cy="34476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A0D4812-6FC3-2D48-9BC1-8AAF3E98A18F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6448642" y="2648897"/>
            <a:ext cx="1656970" cy="17061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D4FFBA1-F42D-4340-AAD7-762AD3803A2F}"/>
              </a:ext>
            </a:extLst>
          </p:cNvPr>
          <p:cNvSpPr txBox="1"/>
          <p:nvPr/>
        </p:nvSpPr>
        <p:spPr>
          <a:xfrm>
            <a:off x="8446579" y="1322478"/>
            <a:ext cx="1322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“Maximum”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293301F-16AB-9341-A5C2-2897F1ED18F8}"/>
              </a:ext>
            </a:extLst>
          </p:cNvPr>
          <p:cNvCxnSpPr>
            <a:cxnSpLocks/>
            <a:stCxn id="18" idx="1"/>
          </p:cNvCxnSpPr>
          <p:nvPr/>
        </p:nvCxnSpPr>
        <p:spPr>
          <a:xfrm flipH="1" flipV="1">
            <a:off x="6150295" y="1499246"/>
            <a:ext cx="2296284" cy="78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816FF4D-996C-B846-83CD-E9EBB52DBFCA}"/>
              </a:ext>
            </a:extLst>
          </p:cNvPr>
          <p:cNvSpPr txBox="1"/>
          <p:nvPr/>
        </p:nvSpPr>
        <p:spPr>
          <a:xfrm>
            <a:off x="8446579" y="5776512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“Minimum”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13654F5-3681-7F4C-9832-393949FA01DF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150295" y="5953280"/>
            <a:ext cx="2296284" cy="78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866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8" grpId="0"/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54</Words>
  <Application>Microsoft Macintosh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Data visualization in 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 in R</dc:title>
  <dc:creator>Calvin Munson</dc:creator>
  <cp:lastModifiedBy>Calvin Munson</cp:lastModifiedBy>
  <cp:revision>6</cp:revision>
  <dcterms:created xsi:type="dcterms:W3CDTF">2020-03-10T14:49:33Z</dcterms:created>
  <dcterms:modified xsi:type="dcterms:W3CDTF">2020-03-11T02:49:26Z</dcterms:modified>
</cp:coreProperties>
</file>